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70" r:id="rId3"/>
    <p:sldId id="271" r:id="rId4"/>
    <p:sldId id="2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4" r:id="rId13"/>
    <p:sldId id="269" r:id="rId14"/>
    <p:sldId id="272" r:id="rId15"/>
    <p:sldId id="273" r:id="rId16"/>
  </p:sldIdLst>
  <p:sldSz cx="9144000" cy="5143500" type="screen16x9"/>
  <p:notesSz cx="6858000" cy="9144000"/>
  <p:embeddedFontLs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Amatic SC" panose="020B0604020202020204" charset="-79"/>
      <p:regular r:id="rId22"/>
      <p:bold r:id="rId23"/>
    </p:embeddedFont>
    <p:embeddedFont>
      <p:font typeface="Segoe UI Light" panose="020B0502040204020203" pitchFamily="34" charset="0"/>
      <p:regular r:id="rId24"/>
      <p:italic r:id="rId25"/>
    </p:embeddedFont>
    <p:embeddedFont>
      <p:font typeface="Segoe UI Black" panose="020B0A02040204020203" pitchFamily="34" charset="0"/>
      <p:bold r:id="rId26"/>
      <p:boldItalic r:id="rId27"/>
    </p:embeddedFont>
    <p:embeddedFont>
      <p:font typeface="Karla" panose="020B0604020202020204" charset="0"/>
      <p:regular r:id="rId28"/>
      <p:bold r:id="rId29"/>
      <p:italic r:id="rId30"/>
      <p:boldItalic r:id="rId31"/>
    </p:embeddedFont>
    <p:embeddedFont>
      <p:font typeface="Source Code Pro" panose="020B0604020202020204" charset="0"/>
      <p:regular r:id="rId32"/>
      <p:bold r:id="rId33"/>
    </p:embeddedFont>
    <p:embeddedFont>
      <p:font typeface="Segoe UI Symbol" panose="020B0502040204020203" pitchFamily="3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microsoft.com/office/2015/10/relationships/revisionInfo" Target="revisionInfo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Since two years ago we are speaking about apis under 360 vision. We have done 20 meetups, we have more than 16000 visualizations and we have 716 api addicts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88386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20" name="Shape 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Shape 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4900" y="4187625"/>
            <a:ext cx="1044950" cy="8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ido fondo morado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7163658" y="2599707"/>
            <a:ext cx="3575756" cy="384932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550" y="4843073"/>
            <a:ext cx="656260" cy="128844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384933" y="205979"/>
            <a:ext cx="8312562" cy="50441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384421" y="857431"/>
            <a:ext cx="8313611" cy="382063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96550" y="4843073"/>
            <a:ext cx="656260" cy="12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84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iAddictsThem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26" name="Shape 26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Shape 2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33" name="Shape 33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37" name="Shape 37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42" name="Shape 42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  <p:pic>
        <p:nvPicPr>
          <p:cNvPr id="46" name="Shape 4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9" name="Shape 4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54" name="Shape 5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63" name="Shape 63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66" name="Shape 66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‹Nº›</a:t>
            </a:fld>
            <a:endParaRPr lang="en"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1338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 descr="mapa_solido_n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150" y="-34900"/>
            <a:ext cx="3380576" cy="17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6101854" y="454179"/>
            <a:ext cx="404700" cy="17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9A50FED-391E-4433-8AA5-D041C0A845AD}"/>
              </a:ext>
            </a:extLst>
          </p:cNvPr>
          <p:cNvSpPr txBox="1">
            <a:spLocks/>
          </p:cNvSpPr>
          <p:nvPr/>
        </p:nvSpPr>
        <p:spPr>
          <a:xfrm>
            <a:off x="300129" y="1963232"/>
            <a:ext cx="9059629" cy="1115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s-ES" sz="5400" dirty="0"/>
              <a:t>Como montar una </a:t>
            </a:r>
            <a:r>
              <a:rPr lang="es-ES" sz="5400" dirty="0" err="1"/>
              <a:t>WebAPI</a:t>
            </a:r>
            <a:r>
              <a:rPr lang="es-ES" sz="5400" dirty="0"/>
              <a:t> en </a:t>
            </a:r>
            <a:r>
              <a:rPr lang="es-ES" sz="5400" dirty="0">
                <a:solidFill>
                  <a:schemeClr val="bg1"/>
                </a:solidFill>
              </a:rPr>
              <a:t>ASP.NET Core</a:t>
            </a:r>
            <a:r>
              <a:rPr lang="es-ES" sz="5400" dirty="0"/>
              <a:t>	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AE3D596-CB42-4C2A-93C0-53BDE11F76E8}"/>
              </a:ext>
            </a:extLst>
          </p:cNvPr>
          <p:cNvSpPr txBox="1"/>
          <p:nvPr/>
        </p:nvSpPr>
        <p:spPr>
          <a:xfrm>
            <a:off x="300129" y="2914478"/>
            <a:ext cx="4748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</a:rPr>
              <a:t>Adrián Diaz / Sergio Hernández</a:t>
            </a:r>
          </a:p>
        </p:txBody>
      </p:sp>
      <p:pic>
        <p:nvPicPr>
          <p:cNvPr id="1026" name="Picture 2" descr="Resultado de imagen de encamina">
            <a:extLst>
              <a:ext uri="{FF2B5EF4-FFF2-40B4-BE49-F238E27FC236}">
                <a16:creationId xmlns:a16="http://schemas.microsoft.com/office/drawing/2014/main" id="{EF3083DF-D187-4164-B296-55F2A14A0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578" y="4304989"/>
            <a:ext cx="1396538" cy="68663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Marcador de posición de imagen 2">
            <a:extLst>
              <a:ext uri="{FF2B5EF4-FFF2-40B4-BE49-F238E27FC236}">
                <a16:creationId xmlns:a16="http://schemas.microsoft.com/office/drawing/2014/main" id="{AE002113-37E5-4B28-9273-6FBEBE5D49A4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918" y="4371871"/>
            <a:ext cx="1716001" cy="6197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¿Dónde se nota la mejoría?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0DAF1A6-F82A-441A-BA7F-7B662CD46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308" y="1057550"/>
            <a:ext cx="4375567" cy="299984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EDAF4F0F-3F73-4A8A-A6BC-76B8E11EDFE2}"/>
              </a:ext>
            </a:extLst>
          </p:cNvPr>
          <p:cNvSpPr/>
          <p:nvPr/>
        </p:nvSpPr>
        <p:spPr>
          <a:xfrm>
            <a:off x="304800" y="2166590"/>
            <a:ext cx="43924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/>
              <a:t>https://github.com/aspnet/benchmarks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557C5BA-9A05-4033-8AAB-03BACDE7F684}"/>
              </a:ext>
            </a:extLst>
          </p:cNvPr>
          <p:cNvSpPr/>
          <p:nvPr/>
        </p:nvSpPr>
        <p:spPr>
          <a:xfrm>
            <a:off x="885871" y="4466008"/>
            <a:ext cx="80633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>
                <a:solidFill>
                  <a:srgbClr val="0070C0"/>
                </a:solidFill>
              </a:rPr>
              <a:t> Una mejora de rendimiento exponencial!!!!</a:t>
            </a:r>
          </a:p>
        </p:txBody>
      </p:sp>
    </p:spTree>
    <p:extLst>
      <p:ext uri="{BB962C8B-B14F-4D97-AF65-F5344CB8AC3E}">
        <p14:creationId xmlns:p14="http://schemas.microsoft.com/office/powerpoint/2010/main" val="60540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29" y="2006306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Comparativa</a:t>
            </a:r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7A7D5707-BB73-44A2-8433-E8EDBA14E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04" y="446567"/>
            <a:ext cx="6553694" cy="410579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8369400-EF47-4971-B5D7-2B122FD19F8A}"/>
              </a:ext>
            </a:extLst>
          </p:cNvPr>
          <p:cNvSpPr txBox="1"/>
          <p:nvPr/>
        </p:nvSpPr>
        <p:spPr>
          <a:xfrm>
            <a:off x="3802010" y="4624663"/>
            <a:ext cx="4104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Ganando posiciones respecto a los competidores</a:t>
            </a:r>
          </a:p>
        </p:txBody>
      </p:sp>
    </p:spTree>
    <p:extLst>
      <p:ext uri="{BB962C8B-B14F-4D97-AF65-F5344CB8AC3E}">
        <p14:creationId xmlns:p14="http://schemas.microsoft.com/office/powerpoint/2010/main" val="1966054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682B3-C954-440B-8D44-501813FB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necesitamos para desarrollar una API	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6808BD-16FD-4905-B099-D8A65D0F38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Authenticación</a:t>
            </a:r>
            <a:endParaRPr lang="es-ES" dirty="0"/>
          </a:p>
          <a:p>
            <a:r>
              <a:rPr lang="es-ES" dirty="0"/>
              <a:t>Enrutamiento</a:t>
            </a:r>
          </a:p>
          <a:p>
            <a:r>
              <a:rPr lang="es-ES" dirty="0"/>
              <a:t>Versionado</a:t>
            </a:r>
          </a:p>
          <a:p>
            <a:r>
              <a:rPr lang="es-ES" dirty="0" err="1"/>
              <a:t>Logger</a:t>
            </a:r>
            <a:endParaRPr lang="es-ES" dirty="0"/>
          </a:p>
          <a:p>
            <a:r>
              <a:rPr lang="es-ES" dirty="0"/>
              <a:t>Acceso a Base de Datos </a:t>
            </a:r>
          </a:p>
          <a:p>
            <a:r>
              <a:rPr lang="es-ES" dirty="0"/>
              <a:t>Gobernanza</a:t>
            </a:r>
          </a:p>
          <a:p>
            <a:r>
              <a:rPr lang="es-ES" dirty="0" err="1"/>
              <a:t>Testing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8A53C9-7737-48D4-B54F-13C6DA3180A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5561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n de .net core">
            <a:extLst>
              <a:ext uri="{FF2B5EF4-FFF2-40B4-BE49-F238E27FC236}">
                <a16:creationId xmlns:a16="http://schemas.microsoft.com/office/drawing/2014/main" id="{518421D3-D120-4448-A951-54B2CD12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46" y="1398468"/>
            <a:ext cx="1069032" cy="106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.net core">
            <a:extLst>
              <a:ext uri="{FF2B5EF4-FFF2-40B4-BE49-F238E27FC236}">
                <a16:creationId xmlns:a16="http://schemas.microsoft.com/office/drawing/2014/main" id="{F4AC28DD-9E58-4189-8928-051F0672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389" y="2708369"/>
            <a:ext cx="710619" cy="710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de entity framework logo">
            <a:extLst>
              <a:ext uri="{FF2B5EF4-FFF2-40B4-BE49-F238E27FC236}">
                <a16:creationId xmlns:a16="http://schemas.microsoft.com/office/drawing/2014/main" id="{07584875-BDFE-446B-A158-716380F5D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7562" y="3547344"/>
            <a:ext cx="3379648" cy="103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B7356F0-6EDC-4486-8596-38D5A810F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724" y="1398468"/>
            <a:ext cx="5381525" cy="2186688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58D108CC-6402-4D68-A359-7A3A0AF64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8565" y="177501"/>
            <a:ext cx="8312562" cy="504418"/>
          </a:xfrm>
        </p:spPr>
        <p:txBody>
          <a:bodyPr>
            <a:normAutofit fontScale="90000"/>
          </a:bodyPr>
          <a:lstStyle/>
          <a:p>
            <a:r>
              <a:rPr lang="es-ES" dirty="0"/>
              <a:t>TALLER ASP NET CORE, WEB API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EBBCCCB-3EFC-432B-8DC2-CE8AF719F5A4}"/>
              </a:ext>
            </a:extLst>
          </p:cNvPr>
          <p:cNvSpPr txBox="1"/>
          <p:nvPr/>
        </p:nvSpPr>
        <p:spPr>
          <a:xfrm>
            <a:off x="2869206" y="3750727"/>
            <a:ext cx="5739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>
                <a:solidFill>
                  <a:schemeClr val="bg1"/>
                </a:solidFill>
              </a:rPr>
              <a:t>https://github.com/Encamina/APIDays</a:t>
            </a:r>
            <a:endParaRPr lang="es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126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06EFCE-14A4-4C5A-8BCE-3234D2754FA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731020" y="1887624"/>
            <a:ext cx="3927475" cy="1281113"/>
          </a:xfrm>
        </p:spPr>
        <p:txBody>
          <a:bodyPr/>
          <a:lstStyle/>
          <a:p>
            <a:pPr>
              <a:buNone/>
            </a:pPr>
            <a:r>
              <a:rPr lang="es-ES" sz="80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874595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de gracias">
            <a:extLst>
              <a:ext uri="{FF2B5EF4-FFF2-40B4-BE49-F238E27FC236}">
                <a16:creationId xmlns:a16="http://schemas.microsoft.com/office/drawing/2014/main" id="{932D7587-E690-4C11-8CA8-5DB9E7EB8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037" y="1354975"/>
            <a:ext cx="4591431" cy="251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143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 bwMode="auto">
          <a:xfrm>
            <a:off x="0" y="156454"/>
            <a:ext cx="9144000" cy="514277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3" tIns="107571" rIns="134463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58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1764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70009" y="162608"/>
            <a:ext cx="4421880" cy="545212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Adrián</a:t>
            </a:r>
            <a:r>
              <a:rPr lang="en-GB" sz="3529" dirty="0"/>
              <a:t> </a:t>
            </a:r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Díaz Cervera</a:t>
            </a:r>
          </a:p>
        </p:txBody>
      </p:sp>
      <p:sp>
        <p:nvSpPr>
          <p:cNvPr id="4" name="Rectangle 6"/>
          <p:cNvSpPr/>
          <p:nvPr/>
        </p:nvSpPr>
        <p:spPr bwMode="auto">
          <a:xfrm>
            <a:off x="2978809" y="1226691"/>
            <a:ext cx="2678984" cy="728202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650" tIns="36325" rIns="36325" bIns="7265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Software Architect Lead</a:t>
            </a:r>
          </a:p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@AdrianDiaz81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15" y="1106469"/>
            <a:ext cx="569092" cy="89075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50" y="921943"/>
            <a:ext cx="1302619" cy="1277051"/>
          </a:xfrm>
          <a:prstGeom prst="rect">
            <a:avLst/>
          </a:prstGeom>
        </p:spPr>
      </p:pic>
      <p:pic>
        <p:nvPicPr>
          <p:cNvPr id="7" name="Picture 6" descr="Resultado de imagen de minion madri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461" y="156454"/>
            <a:ext cx="1749131" cy="219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70009" y="2438994"/>
            <a:ext cx="5434576" cy="545212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Sergio Hernandez Mancebo</a:t>
            </a:r>
          </a:p>
        </p:txBody>
      </p:sp>
      <p:pic>
        <p:nvPicPr>
          <p:cNvPr id="9" name="Marcador de posición de imagen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7896" y="3224206"/>
            <a:ext cx="1774209" cy="1774209"/>
          </a:xfrm>
          <a:prstGeom prst="rect">
            <a:avLst/>
          </a:prstGeom>
        </p:spPr>
      </p:pic>
      <p:sp>
        <p:nvSpPr>
          <p:cNvPr id="10" name="Rectangle 6"/>
          <p:cNvSpPr/>
          <p:nvPr/>
        </p:nvSpPr>
        <p:spPr bwMode="auto">
          <a:xfrm>
            <a:off x="2978809" y="3686067"/>
            <a:ext cx="2719397" cy="67188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650" tIns="36325" rIns="36325" bIns="7265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Principal Team Leader</a:t>
            </a:r>
          </a:p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@shmancebo</a:t>
            </a:r>
          </a:p>
        </p:txBody>
      </p:sp>
      <p:pic>
        <p:nvPicPr>
          <p:cNvPr id="11" name="Picture 2" descr="Resultado de imagen de minion deportivo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0" b="10731"/>
          <a:stretch/>
        </p:blipFill>
        <p:spPr bwMode="auto">
          <a:xfrm>
            <a:off x="6644982" y="2739830"/>
            <a:ext cx="1880655" cy="205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5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2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F5944-3AB1-4EBA-8633-802E5F9D6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Siguenos….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FBF9592-026F-441E-BBE7-3CF16A31E1C8}"/>
              </a:ext>
            </a:extLst>
          </p:cNvPr>
          <p:cNvSpPr/>
          <p:nvPr/>
        </p:nvSpPr>
        <p:spPr>
          <a:xfrm>
            <a:off x="350889" y="1124132"/>
            <a:ext cx="53062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/>
              <a:t>http://blogs.encamina.com/por-una-nube-sostenible/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941AE0F-AE0B-4143-8C1D-3CA4DDEC889F}"/>
              </a:ext>
            </a:extLst>
          </p:cNvPr>
          <p:cNvSpPr/>
          <p:nvPr/>
        </p:nvSpPr>
        <p:spPr>
          <a:xfrm>
            <a:off x="350889" y="1529268"/>
            <a:ext cx="69285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/>
              <a:t>http://blogs.encamina.com/piensa-en-software-desarrolla-en-colores/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F50CDF-42E8-4AB7-BD49-06D517579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23" y="2158754"/>
            <a:ext cx="1622366" cy="58854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2AF05F2-A501-4C70-8F45-E3CE3392A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252" y="2117431"/>
            <a:ext cx="1184785" cy="67119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4C84918D-7A8A-411B-BAD3-467ADF2100EF}"/>
              </a:ext>
            </a:extLst>
          </p:cNvPr>
          <p:cNvSpPr txBox="1">
            <a:spLocks/>
          </p:cNvSpPr>
          <p:nvPr/>
        </p:nvSpPr>
        <p:spPr>
          <a:xfrm>
            <a:off x="407693" y="3127875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40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0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s-ES" dirty="0"/>
              <a:t>Próximos eventos…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37FDBDC-5D11-4AC3-9F1A-D6AEB325C659}"/>
              </a:ext>
            </a:extLst>
          </p:cNvPr>
          <p:cNvSpPr/>
          <p:nvPr/>
        </p:nvSpPr>
        <p:spPr>
          <a:xfrm>
            <a:off x="407693" y="4007356"/>
            <a:ext cx="62889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/>
              <a:t>28 Octubre SPS Barcelona</a:t>
            </a:r>
          </a:p>
          <a:p>
            <a:r>
              <a:rPr lang="es-ES" sz="1600" b="1" dirty="0"/>
              <a:t>4 Noviembre Global Office 365 Developer Bootcamp en Madrid</a:t>
            </a:r>
          </a:p>
        </p:txBody>
      </p:sp>
    </p:spTree>
    <p:extLst>
      <p:ext uri="{BB962C8B-B14F-4D97-AF65-F5344CB8AC3E}">
        <p14:creationId xmlns:p14="http://schemas.microsoft.com/office/powerpoint/2010/main" val="162199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1338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contenido 4">
            <a:extLst>
              <a:ext uri="{FF2B5EF4-FFF2-40B4-BE49-F238E27FC236}">
                <a16:creationId xmlns:a16="http://schemas.microsoft.com/office/drawing/2014/main" id="{3989AA2E-AD3A-4AE8-AB37-1B1B5B08737B}"/>
              </a:ext>
            </a:extLst>
          </p:cNvPr>
          <p:cNvSpPr txBox="1">
            <a:spLocks/>
          </p:cNvSpPr>
          <p:nvPr/>
        </p:nvSpPr>
        <p:spPr>
          <a:xfrm>
            <a:off x="985058" y="1061395"/>
            <a:ext cx="7128164" cy="3645132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Introducción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Routing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Versioning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Autenticación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Inyección de Dependencias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Acceso a datos: Azure SQL / Local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Documentación</a:t>
            </a:r>
          </a:p>
          <a:p>
            <a:pPr>
              <a:lnSpc>
                <a:spcPct val="170000"/>
              </a:lnSpc>
            </a:pPr>
            <a:endParaRPr lang="es-ES" sz="700" b="1" dirty="0">
              <a:solidFill>
                <a:schemeClr val="bg1"/>
              </a:solidFill>
            </a:endParaRPr>
          </a:p>
          <a:p>
            <a:pPr>
              <a:lnSpc>
                <a:spcPct val="170000"/>
              </a:lnSpc>
            </a:pPr>
            <a:endParaRPr lang="es-ES" sz="700" b="1" dirty="0">
              <a:solidFill>
                <a:schemeClr val="bg1"/>
              </a:solidFill>
            </a:endParaRPr>
          </a:p>
        </p:txBody>
      </p:sp>
      <p:pic>
        <p:nvPicPr>
          <p:cNvPr id="12" name="Marcador de contenido 8">
            <a:extLst>
              <a:ext uri="{FF2B5EF4-FFF2-40B4-BE49-F238E27FC236}">
                <a16:creationId xmlns:a16="http://schemas.microsoft.com/office/drawing/2014/main" id="{6CAF0739-A6CD-46D2-8E5F-7AFBBC9E8D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326" y="2639290"/>
            <a:ext cx="2331165" cy="233116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5FC6050-7A11-4637-9092-186A889D02A3}"/>
              </a:ext>
            </a:extLst>
          </p:cNvPr>
          <p:cNvSpPr txBox="1"/>
          <p:nvPr/>
        </p:nvSpPr>
        <p:spPr>
          <a:xfrm>
            <a:off x="665018" y="520759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/>
              <a:t>AGENDA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68" y="114001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Todo ha cambiado….</a:t>
            </a:r>
          </a:p>
        </p:txBody>
      </p:sp>
      <p:pic>
        <p:nvPicPr>
          <p:cNvPr id="4" name="Picture 6" descr="Resultado de imagen de .net framework vs .net core">
            <a:extLst>
              <a:ext uri="{FF2B5EF4-FFF2-40B4-BE49-F238E27FC236}">
                <a16:creationId xmlns:a16="http://schemas.microsoft.com/office/drawing/2014/main" id="{783F52C2-AF58-4B33-A184-F84E6601B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629" y="1258905"/>
            <a:ext cx="6521123" cy="3583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66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Todo sigue igual….</a:t>
            </a:r>
          </a:p>
        </p:txBody>
      </p:sp>
      <p:pic>
        <p:nvPicPr>
          <p:cNvPr id="7" name="Picture 2" descr="Resultado de imagen de zidane jugador entrenador">
            <a:extLst>
              <a:ext uri="{FF2B5EF4-FFF2-40B4-BE49-F238E27FC236}">
                <a16:creationId xmlns:a16="http://schemas.microsoft.com/office/drawing/2014/main" id="{B6BDBBE3-8B4F-4B75-955D-36154BAD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907" y="1142975"/>
            <a:ext cx="5312546" cy="298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3A72F0D-2970-488F-BCED-F9657F737544}"/>
              </a:ext>
            </a:extLst>
          </p:cNvPr>
          <p:cNvSpPr txBox="1"/>
          <p:nvPr/>
        </p:nvSpPr>
        <p:spPr>
          <a:xfrm>
            <a:off x="192688" y="4405695"/>
            <a:ext cx="86821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Nuevo framework, nuevas herramientas, pero un ecosistema reconocible para el desarrollador .Net</a:t>
            </a:r>
          </a:p>
        </p:txBody>
      </p:sp>
    </p:spTree>
    <p:extLst>
      <p:ext uri="{BB962C8B-B14F-4D97-AF65-F5344CB8AC3E}">
        <p14:creationId xmlns:p14="http://schemas.microsoft.com/office/powerpoint/2010/main" val="1913286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5" y="209597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Microsoft se abre al mundo: OPEN SOURCING .NET</a:t>
            </a:r>
          </a:p>
        </p:txBody>
      </p:sp>
      <p:pic>
        <p:nvPicPr>
          <p:cNvPr id="4" name="Picture 8" descr="Resultado de imagen de net core open sourcing">
            <a:extLst>
              <a:ext uri="{FF2B5EF4-FFF2-40B4-BE49-F238E27FC236}">
                <a16:creationId xmlns:a16="http://schemas.microsoft.com/office/drawing/2014/main" id="{9C80B301-C1C4-4919-BCF0-342BD89FC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15861" r="-349" b="7162"/>
          <a:stretch/>
        </p:blipFill>
        <p:spPr bwMode="auto">
          <a:xfrm>
            <a:off x="304800" y="1260845"/>
            <a:ext cx="8539214" cy="377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022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8" y="100952"/>
            <a:ext cx="8537700" cy="748200"/>
          </a:xfrm>
        </p:spPr>
        <p:txBody>
          <a:bodyPr/>
          <a:lstStyle/>
          <a:p>
            <a:r>
              <a:rPr lang="es-ES" dirty="0">
                <a:solidFill>
                  <a:srgbClr val="0070C0"/>
                </a:solidFill>
              </a:rPr>
              <a:t>Un poco de historia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3AAB06-44CC-4E4B-AD93-4A5B3A112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4465"/>
            <a:ext cx="9149669" cy="2379035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D10FB97-F193-45CF-AFE6-B53073778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5163"/>
            <a:ext cx="9144000" cy="331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88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¿Qué es .net core?</a:t>
            </a:r>
          </a:p>
        </p:txBody>
      </p:sp>
      <p:sp>
        <p:nvSpPr>
          <p:cNvPr id="4" name="Marcador de contenido 1">
            <a:extLst>
              <a:ext uri="{FF2B5EF4-FFF2-40B4-BE49-F238E27FC236}">
                <a16:creationId xmlns:a16="http://schemas.microsoft.com/office/drawing/2014/main" id="{58569A20-F90E-4624-8039-C8802AAF413F}"/>
              </a:ext>
            </a:extLst>
          </p:cNvPr>
          <p:cNvSpPr txBox="1">
            <a:spLocks/>
          </p:cNvSpPr>
          <p:nvPr/>
        </p:nvSpPr>
        <p:spPr>
          <a:xfrm>
            <a:off x="304799" y="1460718"/>
            <a:ext cx="3739343" cy="373341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/>
              <a:t>Implementación flexible</a:t>
            </a:r>
          </a:p>
          <a:p>
            <a:endParaRPr lang="es-ES" sz="1600" dirty="0"/>
          </a:p>
          <a:p>
            <a:r>
              <a:rPr lang="es-ES" sz="1600" dirty="0"/>
              <a:t>Multiplataforma</a:t>
            </a:r>
          </a:p>
          <a:p>
            <a:endParaRPr lang="es-ES" sz="1600" dirty="0"/>
          </a:p>
          <a:p>
            <a:r>
              <a:rPr lang="es-ES" sz="1600" dirty="0"/>
              <a:t>Herramientas de línea de comandos</a:t>
            </a:r>
          </a:p>
          <a:p>
            <a:r>
              <a:rPr lang="es-ES" sz="1600" dirty="0"/>
              <a:t>Compatible con .NET Frameworks, Xamarin y Mono</a:t>
            </a:r>
          </a:p>
          <a:p>
            <a:endParaRPr lang="es-ES" sz="1600" dirty="0"/>
          </a:p>
          <a:p>
            <a:r>
              <a:rPr lang="es-ES" sz="1600" dirty="0"/>
              <a:t>Código Abierto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21C7968-0548-4128-B541-FC510F8DE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815" y="1251065"/>
            <a:ext cx="5322968" cy="27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81872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245</Words>
  <Application>Microsoft Office PowerPoint</Application>
  <PresentationFormat>Presentación en pantalla (16:9)</PresentationFormat>
  <Paragraphs>53</Paragraphs>
  <Slides>15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Segoe UI</vt:lpstr>
      <vt:lpstr>Amatic SC</vt:lpstr>
      <vt:lpstr>Segoe UI Light</vt:lpstr>
      <vt:lpstr>Segoe UI Black</vt:lpstr>
      <vt:lpstr>Arial</vt:lpstr>
      <vt:lpstr>Karla</vt:lpstr>
      <vt:lpstr>Source Code Pro</vt:lpstr>
      <vt:lpstr>Segoe UI Symbol</vt:lpstr>
      <vt:lpstr>Beach Day</vt:lpstr>
      <vt:lpstr>Presentación de PowerPoint</vt:lpstr>
      <vt:lpstr>Presentación de PowerPoint</vt:lpstr>
      <vt:lpstr>Siguenos….</vt:lpstr>
      <vt:lpstr>Presentación de PowerPoint</vt:lpstr>
      <vt:lpstr>Todo ha cambiado….</vt:lpstr>
      <vt:lpstr>Todo sigue igual….</vt:lpstr>
      <vt:lpstr>Microsoft se abre al mundo: OPEN SOURCING .NET</vt:lpstr>
      <vt:lpstr>Un poco de historia</vt:lpstr>
      <vt:lpstr>¿Qué es .net core?</vt:lpstr>
      <vt:lpstr>¿Dónde se nota la mejoría?</vt:lpstr>
      <vt:lpstr>Comparativa</vt:lpstr>
      <vt:lpstr>Que necesitamos para desarrollar una API </vt:lpstr>
      <vt:lpstr>TALLER ASP NET CORE, WEB API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Adrián Díaz Cervera</cp:lastModifiedBy>
  <cp:revision>3</cp:revision>
  <dcterms:modified xsi:type="dcterms:W3CDTF">2017-11-13T10:18:08Z</dcterms:modified>
</cp:coreProperties>
</file>